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Roboto Bold Italics" charset="1" panose="02000000000000000000"/>
      <p:regular r:id="rId13"/>
    </p:embeddedFont>
    <p:embeddedFont>
      <p:font typeface="Saira Bold" charset="1" panose="00000800000000000000"/>
      <p:regular r:id="rId14"/>
    </p:embeddedFont>
    <p:embeddedFont>
      <p:font typeface="Roboto Italics" charset="1" panose="020000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819542" y="433337"/>
            <a:ext cx="7197380" cy="1971997"/>
          </a:xfrm>
          <a:custGeom>
            <a:avLst/>
            <a:gdLst/>
            <a:ahLst/>
            <a:cxnLst/>
            <a:rect r="r" b="b" t="t" l="l"/>
            <a:pathLst>
              <a:path h="1971997" w="7197380">
                <a:moveTo>
                  <a:pt x="0" y="0"/>
                </a:moveTo>
                <a:lnTo>
                  <a:pt x="7197380" y="0"/>
                </a:lnTo>
                <a:lnTo>
                  <a:pt x="7197380" y="1971997"/>
                </a:lnTo>
                <a:lnTo>
                  <a:pt x="0" y="19719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238" t="0" r="-85401" b="-26517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784728" y="5287708"/>
            <a:ext cx="6232194" cy="1827204"/>
          </a:xfrm>
          <a:custGeom>
            <a:avLst/>
            <a:gdLst/>
            <a:ahLst/>
            <a:cxnLst/>
            <a:rect r="r" b="b" t="t" l="l"/>
            <a:pathLst>
              <a:path h="1827204" w="6232194">
                <a:moveTo>
                  <a:pt x="0" y="0"/>
                </a:moveTo>
                <a:lnTo>
                  <a:pt x="6232194" y="0"/>
                </a:lnTo>
                <a:lnTo>
                  <a:pt x="6232194" y="1827204"/>
                </a:lnTo>
                <a:lnTo>
                  <a:pt x="0" y="18272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0281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-295441" y="2973461"/>
            <a:ext cx="16144773" cy="7313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6775" indent="-348388" lvl="1">
              <a:lnSpc>
                <a:spcPts val="4518"/>
              </a:lnSpc>
              <a:buAutoNum type="arabicPeriod" startAt="1"/>
            </a:pPr>
            <a:r>
              <a:rPr lang="en-US" b="true" sz="3227" i="true">
                <a:solidFill>
                  <a:srgbClr val="2B60AD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Choose which background suits your requirements</a:t>
            </a:r>
          </a:p>
          <a:p>
            <a:pPr algn="l" marL="696775" indent="-348388" lvl="1">
              <a:lnSpc>
                <a:spcPts val="4518"/>
              </a:lnSpc>
              <a:buAutoNum type="arabicPeriod" startAt="1"/>
            </a:pPr>
            <a:r>
              <a:rPr lang="en-US" b="true" sz="3227" i="true">
                <a:solidFill>
                  <a:srgbClr val="2B60AD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Make your desired edits- add pictures, logos, text, etc.</a:t>
            </a:r>
          </a:p>
          <a:p>
            <a:pPr algn="l" marL="696775" indent="-348388" lvl="1">
              <a:lnSpc>
                <a:spcPts val="4518"/>
              </a:lnSpc>
              <a:buAutoNum type="arabicPeriod" startAt="1"/>
            </a:pPr>
            <a:r>
              <a:rPr lang="en-US" b="true" sz="3227" i="true">
                <a:solidFill>
                  <a:srgbClr val="2B60AD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When you’re happy, download the slide as an image.</a:t>
            </a:r>
          </a:p>
          <a:p>
            <a:pPr algn="l" marL="1350006" indent="-450002" lvl="2">
              <a:lnSpc>
                <a:spcPts val="4377"/>
              </a:lnSpc>
              <a:buAutoNum type="alphaLcPeriod" startAt="1"/>
            </a:pPr>
            <a:r>
              <a:rPr lang="en-US" b="true" sz="3126" i="true">
                <a:solidFill>
                  <a:srgbClr val="2B60AD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‘File’ &gt; ‘Export’ &gt; ‘Change File Type’ &gt; ‘PNG’ &gt; ‘Save as’ &gt; edit name as desired &gt;  when you click ‘Save’, you should see the following message:</a:t>
            </a:r>
          </a:p>
          <a:p>
            <a:pPr algn="l" marL="2025010" indent="-506252" lvl="3">
              <a:lnSpc>
                <a:spcPts val="4377"/>
              </a:lnSpc>
              <a:buAutoNum type="romanLcPeriod" startAt="1"/>
            </a:pPr>
            <a:r>
              <a:rPr lang="en-US" b="true" sz="3126" i="true">
                <a:solidFill>
                  <a:srgbClr val="2B60AD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Select ‘Just This One’ and...</a:t>
            </a:r>
          </a:p>
          <a:p>
            <a:pPr algn="l" marL="696775" indent="-348388" lvl="1">
              <a:lnSpc>
                <a:spcPts val="4518"/>
              </a:lnSpc>
              <a:buAutoNum type="arabicPeriod" startAt="1"/>
            </a:pPr>
            <a:r>
              <a:rPr lang="en-US" b="true" sz="3227" i="true">
                <a:solidFill>
                  <a:srgbClr val="84BD41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YOUR IMAGE IS READY TO POST!</a:t>
            </a:r>
          </a:p>
          <a:p>
            <a:pPr algn="l" marL="696775" indent="-348388" lvl="1">
              <a:lnSpc>
                <a:spcPts val="4518"/>
              </a:lnSpc>
              <a:buAutoNum type="arabicPeriod" startAt="1"/>
            </a:pPr>
            <a:r>
              <a:rPr lang="en-US" b="true" sz="3227" i="true">
                <a:solidFill>
                  <a:srgbClr val="2B60AD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Remember to tag us- </a:t>
            </a:r>
          </a:p>
          <a:p>
            <a:pPr algn="l" marL="1393550" indent="-464517" lvl="2">
              <a:lnSpc>
                <a:spcPts val="4518"/>
              </a:lnSpc>
              <a:buAutoNum type="alphaLcPeriod" startAt="1"/>
            </a:pPr>
            <a:r>
              <a:rPr lang="en-US" b="true" sz="3227" i="true">
                <a:solidFill>
                  <a:srgbClr val="2B60AD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LinkedIn: @Licensing Executives Society (U.S.A. and Canada), Inc.</a:t>
            </a:r>
          </a:p>
          <a:p>
            <a:pPr algn="l" marL="1393550" indent="-464517" lvl="2">
              <a:lnSpc>
                <a:spcPts val="4518"/>
              </a:lnSpc>
              <a:buAutoNum type="alphaLcPeriod" startAt="1"/>
            </a:pPr>
            <a:r>
              <a:rPr lang="en-US" b="true" sz="3227" i="true">
                <a:solidFill>
                  <a:srgbClr val="2B60AD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X (Twitter): @LESUSACanada</a:t>
            </a:r>
          </a:p>
          <a:p>
            <a:pPr algn="l" marL="1393550" indent="-464517" lvl="2">
              <a:lnSpc>
                <a:spcPts val="4518"/>
              </a:lnSpc>
              <a:buAutoNum type="alphaLcPeriod" startAt="1"/>
            </a:pPr>
            <a:r>
              <a:rPr lang="en-US" b="true" sz="3227" i="true">
                <a:solidFill>
                  <a:srgbClr val="2B60AD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Facebook: @Licensing Executives Society (U.S.A. and Canada), Inc.</a:t>
            </a:r>
          </a:p>
          <a:p>
            <a:pPr algn="l" marL="696775" indent="-348388" lvl="1">
              <a:lnSpc>
                <a:spcPts val="4518"/>
              </a:lnSpc>
              <a:buAutoNum type="arabicPeriod" startAt="1"/>
            </a:pPr>
            <a:r>
              <a:rPr lang="en-US" b="true" sz="3227" i="true">
                <a:solidFill>
                  <a:srgbClr val="2B60AD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Use these hashtags to engage with the global conversation-</a:t>
            </a:r>
          </a:p>
          <a:p>
            <a:pPr algn="l" marL="1393550" indent="-464517" lvl="2">
              <a:lnSpc>
                <a:spcPts val="4518"/>
              </a:lnSpc>
              <a:buAutoNum type="alphaLcPeriod" startAt="1"/>
            </a:pPr>
            <a:r>
              <a:rPr lang="en-US" b="true" sz="3227" i="true">
                <a:solidFill>
                  <a:srgbClr val="2B60AD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#LESAM25 #licensing #ip #conference #boston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280937"/>
            <a:ext cx="8865763" cy="28099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1294"/>
              </a:lnSpc>
            </a:pPr>
            <a:r>
              <a:rPr lang="en-US" sz="8067" b="true">
                <a:solidFill>
                  <a:srgbClr val="2B60AD"/>
                </a:solidFill>
                <a:latin typeface="Saira Bold"/>
                <a:ea typeface="Saira Bold"/>
                <a:cs typeface="Saira Bold"/>
                <a:sym typeface="Saira Bold"/>
              </a:rPr>
              <a:t>LESAM25 MEDIA </a:t>
            </a:r>
          </a:p>
          <a:p>
            <a:pPr algn="just">
              <a:lnSpc>
                <a:spcPts val="11294"/>
              </a:lnSpc>
              <a:spcBef>
                <a:spcPct val="0"/>
              </a:spcBef>
            </a:pPr>
            <a:r>
              <a:rPr lang="en-US" b="true" sz="8067">
                <a:solidFill>
                  <a:srgbClr val="2B60AD"/>
                </a:solidFill>
                <a:latin typeface="Saira Bold"/>
                <a:ea typeface="Saira Bold"/>
                <a:cs typeface="Saira Bold"/>
                <a:sym typeface="Saira Bold"/>
              </a:rPr>
              <a:t>KIT GUIDE 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736" y="190460"/>
            <a:ext cx="4601838" cy="319076"/>
            <a:chOff x="0" y="0"/>
            <a:chExt cx="6135783" cy="425435"/>
          </a:xfrm>
        </p:grpSpPr>
        <p:sp>
          <p:nvSpPr>
            <p:cNvPr name="AutoShape 7" id="7"/>
            <p:cNvSpPr/>
            <p:nvPr/>
          </p:nvSpPr>
          <p:spPr>
            <a:xfrm>
              <a:off x="0" y="50800"/>
              <a:ext cx="6135783" cy="0"/>
            </a:xfrm>
            <a:prstGeom prst="line">
              <a:avLst/>
            </a:prstGeom>
            <a:ln cap="flat" w="101600">
              <a:solidFill>
                <a:srgbClr val="0E6252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8" id="8"/>
            <p:cNvSpPr/>
            <p:nvPr/>
          </p:nvSpPr>
          <p:spPr>
            <a:xfrm>
              <a:off x="0" y="374635"/>
              <a:ext cx="5527601" cy="0"/>
            </a:xfrm>
            <a:prstGeom prst="line">
              <a:avLst/>
            </a:prstGeom>
            <a:ln cap="flat" w="101600">
              <a:solidFill>
                <a:srgbClr val="0E6252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9" id="9"/>
          <p:cNvGrpSpPr/>
          <p:nvPr/>
        </p:nvGrpSpPr>
        <p:grpSpPr>
          <a:xfrm rot="-10800000">
            <a:off x="13686162" y="9621700"/>
            <a:ext cx="4601838" cy="319076"/>
            <a:chOff x="0" y="0"/>
            <a:chExt cx="6135783" cy="425435"/>
          </a:xfrm>
        </p:grpSpPr>
        <p:sp>
          <p:nvSpPr>
            <p:cNvPr name="AutoShape 10" id="10"/>
            <p:cNvSpPr/>
            <p:nvPr/>
          </p:nvSpPr>
          <p:spPr>
            <a:xfrm>
              <a:off x="0" y="50800"/>
              <a:ext cx="6135783" cy="0"/>
            </a:xfrm>
            <a:prstGeom prst="line">
              <a:avLst/>
            </a:prstGeom>
            <a:ln cap="flat" w="101600">
              <a:solidFill>
                <a:srgbClr val="0E6252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" id="11"/>
            <p:cNvSpPr/>
            <p:nvPr/>
          </p:nvSpPr>
          <p:spPr>
            <a:xfrm>
              <a:off x="0" y="374635"/>
              <a:ext cx="5527601" cy="0"/>
            </a:xfrm>
            <a:prstGeom prst="line">
              <a:avLst/>
            </a:prstGeom>
            <a:ln cap="flat" w="101600">
              <a:solidFill>
                <a:srgbClr val="0E6252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12" id="12"/>
          <p:cNvGrpSpPr/>
          <p:nvPr/>
        </p:nvGrpSpPr>
        <p:grpSpPr>
          <a:xfrm rot="-10800000">
            <a:off x="13686162" y="3090858"/>
            <a:ext cx="4601838" cy="319076"/>
            <a:chOff x="0" y="0"/>
            <a:chExt cx="6135783" cy="425435"/>
          </a:xfrm>
        </p:grpSpPr>
        <p:sp>
          <p:nvSpPr>
            <p:cNvPr name="AutoShape 13" id="13"/>
            <p:cNvSpPr/>
            <p:nvPr/>
          </p:nvSpPr>
          <p:spPr>
            <a:xfrm>
              <a:off x="0" y="50800"/>
              <a:ext cx="6135783" cy="0"/>
            </a:xfrm>
            <a:prstGeom prst="line">
              <a:avLst/>
            </a:prstGeom>
            <a:ln cap="flat" w="101600">
              <a:solidFill>
                <a:srgbClr val="0E6252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4" id="14"/>
            <p:cNvSpPr/>
            <p:nvPr/>
          </p:nvSpPr>
          <p:spPr>
            <a:xfrm>
              <a:off x="0" y="374635"/>
              <a:ext cx="5527601" cy="0"/>
            </a:xfrm>
            <a:prstGeom prst="line">
              <a:avLst/>
            </a:prstGeom>
            <a:ln cap="flat" w="101600">
              <a:solidFill>
                <a:srgbClr val="0E6252"/>
              </a:solidFill>
              <a:prstDash val="solid"/>
              <a:headEnd type="none" len="sm" w="sm"/>
              <a:tailEnd type="none" len="sm" w="sm"/>
            </a:ln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72" t="0" r="-9822" b="-141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890813" y="9258300"/>
            <a:ext cx="3514713" cy="1028700"/>
          </a:xfrm>
          <a:custGeom>
            <a:avLst/>
            <a:gdLst/>
            <a:ahLst/>
            <a:cxnLst/>
            <a:rect r="r" b="b" t="t" l="l"/>
            <a:pathLst>
              <a:path h="1028700" w="3514713">
                <a:moveTo>
                  <a:pt x="0" y="0"/>
                </a:moveTo>
                <a:lnTo>
                  <a:pt x="3514713" y="0"/>
                </a:lnTo>
                <a:lnTo>
                  <a:pt x="3514713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-241665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890813" y="9390969"/>
            <a:ext cx="3515876" cy="6871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99"/>
              </a:lnSpc>
              <a:spcBef>
                <a:spcPct val="0"/>
              </a:spcBef>
            </a:pPr>
            <a:r>
              <a:rPr lang="en-US" b="true" sz="4071">
                <a:solidFill>
                  <a:srgbClr val="FFFFFF"/>
                </a:solidFill>
                <a:latin typeface="Saira Bold"/>
                <a:ea typeface="Saira Bold"/>
                <a:cs typeface="Saira Bold"/>
                <a:sym typeface="Saira Bold"/>
              </a:rPr>
              <a:t>les2025.org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0300" y="-99251"/>
            <a:ext cx="18298300" cy="2959351"/>
          </a:xfrm>
          <a:custGeom>
            <a:avLst/>
            <a:gdLst/>
            <a:ahLst/>
            <a:cxnLst/>
            <a:rect r="r" b="b" t="t" l="l"/>
            <a:pathLst>
              <a:path h="2959351" w="18298300">
                <a:moveTo>
                  <a:pt x="0" y="0"/>
                </a:moveTo>
                <a:lnTo>
                  <a:pt x="18298300" y="0"/>
                </a:lnTo>
                <a:lnTo>
                  <a:pt x="18298300" y="2959351"/>
                </a:lnTo>
                <a:lnTo>
                  <a:pt x="0" y="29593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32" t="-1601" r="-10405" b="-25271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2860100"/>
            <a:ext cx="18288000" cy="7426900"/>
            <a:chOff x="0" y="0"/>
            <a:chExt cx="4816593" cy="195605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1956056"/>
            </a:xfrm>
            <a:custGeom>
              <a:avLst/>
              <a:gdLst/>
              <a:ahLst/>
              <a:cxnLst/>
              <a:rect r="r" b="b" t="t" l="l"/>
              <a:pathLst>
                <a:path h="195605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956056"/>
                  </a:lnTo>
                  <a:lnTo>
                    <a:pt x="0" y="1956056"/>
                  </a:lnTo>
                  <a:close/>
                </a:path>
              </a:pathLst>
            </a:custGeom>
            <a:solidFill>
              <a:srgbClr val="2B60A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19941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6121055" y="2812475"/>
            <a:ext cx="2072134" cy="465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99"/>
              </a:lnSpc>
              <a:spcBef>
                <a:spcPct val="0"/>
              </a:spcBef>
            </a:pPr>
            <a:r>
              <a:rPr lang="en-US" b="true" sz="2785">
                <a:solidFill>
                  <a:srgbClr val="FFFFFF"/>
                </a:solidFill>
                <a:latin typeface="Saira Bold"/>
                <a:ea typeface="Saira Bold"/>
                <a:cs typeface="Saira Bold"/>
                <a:sym typeface="Saira Bold"/>
              </a:rPr>
              <a:t>les2025.org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1586" y="2979777"/>
            <a:ext cx="8559361" cy="1659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3"/>
              </a:lnSpc>
              <a:spcBef>
                <a:spcPct val="0"/>
              </a:spcBef>
            </a:pPr>
            <a:r>
              <a:rPr lang="en-US" b="true" sz="4795">
                <a:solidFill>
                  <a:srgbClr val="FFFFFF"/>
                </a:solidFill>
                <a:latin typeface="Saira Bold"/>
                <a:ea typeface="Saira Bold"/>
                <a:cs typeface="Saira Bold"/>
                <a:sym typeface="Saira Bold"/>
              </a:rPr>
              <a:t>I will be attending the LES 2025 Annual Conference!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-10300" y="4553418"/>
            <a:ext cx="6215337" cy="696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98"/>
              </a:lnSpc>
              <a:spcBef>
                <a:spcPct val="0"/>
              </a:spcBef>
            </a:pPr>
            <a:r>
              <a:rPr lang="en-US" b="true" sz="4070" i="true">
                <a:solidFill>
                  <a:srgbClr val="FFFFFF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[insert additional text here]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2201311" y="8441552"/>
            <a:ext cx="6100656" cy="1845448"/>
          </a:xfrm>
          <a:custGeom>
            <a:avLst/>
            <a:gdLst/>
            <a:ahLst/>
            <a:cxnLst/>
            <a:rect r="r" b="b" t="t" l="l"/>
            <a:pathLst>
              <a:path h="1845448" w="6100656">
                <a:moveTo>
                  <a:pt x="0" y="0"/>
                </a:moveTo>
                <a:lnTo>
                  <a:pt x="6100656" y="0"/>
                </a:lnTo>
                <a:lnTo>
                  <a:pt x="6100656" y="1845448"/>
                </a:lnTo>
                <a:lnTo>
                  <a:pt x="0" y="1845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100656" y="8441552"/>
            <a:ext cx="6100656" cy="1845448"/>
          </a:xfrm>
          <a:custGeom>
            <a:avLst/>
            <a:gdLst/>
            <a:ahLst/>
            <a:cxnLst/>
            <a:rect r="r" b="b" t="t" l="l"/>
            <a:pathLst>
              <a:path h="1845448" w="6100656">
                <a:moveTo>
                  <a:pt x="0" y="0"/>
                </a:moveTo>
                <a:lnTo>
                  <a:pt x="6100655" y="0"/>
                </a:lnTo>
                <a:lnTo>
                  <a:pt x="6100655" y="1845448"/>
                </a:lnTo>
                <a:lnTo>
                  <a:pt x="0" y="1845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0" y="8441552"/>
            <a:ext cx="6100656" cy="1845448"/>
          </a:xfrm>
          <a:custGeom>
            <a:avLst/>
            <a:gdLst/>
            <a:ahLst/>
            <a:cxnLst/>
            <a:rect r="r" b="b" t="t" l="l"/>
            <a:pathLst>
              <a:path h="1845448" w="6100656">
                <a:moveTo>
                  <a:pt x="0" y="0"/>
                </a:moveTo>
                <a:lnTo>
                  <a:pt x="6100656" y="0"/>
                </a:lnTo>
                <a:lnTo>
                  <a:pt x="6100656" y="1845448"/>
                </a:lnTo>
                <a:lnTo>
                  <a:pt x="0" y="1845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2" id="12"/>
          <p:cNvGrpSpPr/>
          <p:nvPr/>
        </p:nvGrpSpPr>
        <p:grpSpPr>
          <a:xfrm rot="0">
            <a:off x="9502934" y="2940624"/>
            <a:ext cx="5368821" cy="5368821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54466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9928886" y="5164415"/>
            <a:ext cx="4516916" cy="779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399"/>
              </a:lnSpc>
              <a:spcBef>
                <a:spcPct val="0"/>
              </a:spcBef>
            </a:pPr>
            <a:r>
              <a:rPr lang="en-US" sz="4571" i="true">
                <a:solidFill>
                  <a:srgbClr val="FFFFFF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[Your image here]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2883520"/>
          </a:xfrm>
          <a:custGeom>
            <a:avLst/>
            <a:gdLst/>
            <a:ahLst/>
            <a:cxnLst/>
            <a:rect r="r" b="b" t="t" l="l"/>
            <a:pathLst>
              <a:path h="2883520" w="18288000">
                <a:moveTo>
                  <a:pt x="0" y="0"/>
                </a:moveTo>
                <a:lnTo>
                  <a:pt x="18288000" y="0"/>
                </a:lnTo>
                <a:lnTo>
                  <a:pt x="18288000" y="2883520"/>
                </a:lnTo>
                <a:lnTo>
                  <a:pt x="0" y="2883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272" t="0" r="-9822" b="-26179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2831937"/>
            <a:ext cx="18288000" cy="7455063"/>
            <a:chOff x="0" y="0"/>
            <a:chExt cx="4816593" cy="196347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1963473"/>
            </a:xfrm>
            <a:custGeom>
              <a:avLst/>
              <a:gdLst/>
              <a:ahLst/>
              <a:cxnLst/>
              <a:rect r="r" b="b" t="t" l="l"/>
              <a:pathLst>
                <a:path h="196347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963473"/>
                  </a:lnTo>
                  <a:lnTo>
                    <a:pt x="0" y="1963473"/>
                  </a:lnTo>
                  <a:close/>
                </a:path>
              </a:pathLst>
            </a:custGeom>
            <a:solidFill>
              <a:srgbClr val="2B60A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20015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07255" y="3106347"/>
            <a:ext cx="6566053" cy="934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99"/>
              </a:lnSpc>
              <a:spcBef>
                <a:spcPct val="0"/>
              </a:spcBef>
            </a:pPr>
            <a:r>
              <a:rPr lang="en-US" b="true" sz="5571">
                <a:solidFill>
                  <a:srgbClr val="FFFFFF"/>
                </a:solidFill>
                <a:latin typeface="Saira Bold"/>
                <a:ea typeface="Saira Bold"/>
                <a:cs typeface="Saira Bold"/>
                <a:sym typeface="Saira Bold"/>
              </a:rPr>
              <a:t>[Session Title here]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181219" y="2847165"/>
            <a:ext cx="2061649" cy="463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79"/>
              </a:lnSpc>
              <a:spcBef>
                <a:spcPct val="0"/>
              </a:spcBef>
            </a:pPr>
            <a:r>
              <a:rPr lang="en-US" b="true" sz="2771">
                <a:solidFill>
                  <a:srgbClr val="FFFFFF"/>
                </a:solidFill>
                <a:latin typeface="Saira Bold"/>
                <a:ea typeface="Saira Bold"/>
                <a:cs typeface="Saira Bold"/>
                <a:sym typeface="Saira Bold"/>
              </a:rPr>
              <a:t>les2025.org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5461636" y="4050684"/>
            <a:ext cx="3625927" cy="3625927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54466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401232" y="4050684"/>
            <a:ext cx="3625927" cy="3625927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54466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522041" y="4050684"/>
            <a:ext cx="3625927" cy="3625927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54466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3586117" y="4050684"/>
            <a:ext cx="3625927" cy="3625927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54466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713811" y="7759676"/>
            <a:ext cx="5221995" cy="465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"/>
              </a:lnSpc>
              <a:spcBef>
                <a:spcPct val="0"/>
              </a:spcBef>
            </a:pPr>
            <a:r>
              <a:rPr lang="en-US" sz="2671" i="true">
                <a:solidFill>
                  <a:srgbClr val="FFFFFF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[name, title, company]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658323" y="7759676"/>
            <a:ext cx="5221995" cy="465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"/>
              </a:lnSpc>
              <a:spcBef>
                <a:spcPct val="0"/>
              </a:spcBef>
            </a:pPr>
            <a:r>
              <a:rPr lang="en-US" sz="2671" i="true">
                <a:solidFill>
                  <a:srgbClr val="FFFFFF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[name, title, company]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724006" y="7759676"/>
            <a:ext cx="5221995" cy="465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"/>
              </a:lnSpc>
              <a:spcBef>
                <a:spcPct val="0"/>
              </a:spcBef>
            </a:pPr>
            <a:r>
              <a:rPr lang="en-US" sz="2671" i="true">
                <a:solidFill>
                  <a:srgbClr val="FFFFFF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[name, title, company]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788083" y="7759676"/>
            <a:ext cx="5221995" cy="465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9"/>
              </a:lnSpc>
              <a:spcBef>
                <a:spcPct val="0"/>
              </a:spcBef>
            </a:pPr>
            <a:r>
              <a:rPr lang="en-US" sz="2671" i="true">
                <a:solidFill>
                  <a:srgbClr val="FFFFFF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[name, title, company]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694900" y="5213680"/>
            <a:ext cx="3038590" cy="1233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9"/>
              </a:lnSpc>
              <a:spcBef>
                <a:spcPct val="0"/>
              </a:spcBef>
            </a:pPr>
            <a:r>
              <a:rPr lang="en-US" sz="3571" i="true">
                <a:solidFill>
                  <a:srgbClr val="FFFFFF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[Your image here]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750026" y="5213680"/>
            <a:ext cx="3038590" cy="1233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9"/>
              </a:lnSpc>
              <a:spcBef>
                <a:spcPct val="0"/>
              </a:spcBef>
            </a:pPr>
            <a:r>
              <a:rPr lang="en-US" sz="3571" i="true">
                <a:solidFill>
                  <a:srgbClr val="FFFFFF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[Your image here]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817545" y="5213680"/>
            <a:ext cx="3038590" cy="1233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9"/>
              </a:lnSpc>
              <a:spcBef>
                <a:spcPct val="0"/>
              </a:spcBef>
            </a:pPr>
            <a:r>
              <a:rPr lang="en-US" sz="3571" i="true">
                <a:solidFill>
                  <a:srgbClr val="FFFFFF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[Your image here]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946001" y="5213680"/>
            <a:ext cx="3038590" cy="1233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9"/>
              </a:lnSpc>
              <a:spcBef>
                <a:spcPct val="0"/>
              </a:spcBef>
            </a:pPr>
            <a:r>
              <a:rPr lang="en-US" sz="3571" i="true">
                <a:solidFill>
                  <a:srgbClr val="FFFFFF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[Your image here]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12201311" y="8441552"/>
            <a:ext cx="6100656" cy="1845448"/>
          </a:xfrm>
          <a:custGeom>
            <a:avLst/>
            <a:gdLst/>
            <a:ahLst/>
            <a:cxnLst/>
            <a:rect r="r" b="b" t="t" l="l"/>
            <a:pathLst>
              <a:path h="1845448" w="6100656">
                <a:moveTo>
                  <a:pt x="0" y="0"/>
                </a:moveTo>
                <a:lnTo>
                  <a:pt x="6100656" y="0"/>
                </a:lnTo>
                <a:lnTo>
                  <a:pt x="6100656" y="1845448"/>
                </a:lnTo>
                <a:lnTo>
                  <a:pt x="0" y="1845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6100656" y="8441552"/>
            <a:ext cx="6100656" cy="1845448"/>
          </a:xfrm>
          <a:custGeom>
            <a:avLst/>
            <a:gdLst/>
            <a:ahLst/>
            <a:cxnLst/>
            <a:rect r="r" b="b" t="t" l="l"/>
            <a:pathLst>
              <a:path h="1845448" w="6100656">
                <a:moveTo>
                  <a:pt x="0" y="0"/>
                </a:moveTo>
                <a:lnTo>
                  <a:pt x="6100655" y="0"/>
                </a:lnTo>
                <a:lnTo>
                  <a:pt x="6100655" y="1845448"/>
                </a:lnTo>
                <a:lnTo>
                  <a:pt x="0" y="1845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0" id="30"/>
          <p:cNvSpPr/>
          <p:nvPr/>
        </p:nvSpPr>
        <p:spPr>
          <a:xfrm flipH="false" flipV="false" rot="0">
            <a:off x="0" y="8441552"/>
            <a:ext cx="6100656" cy="1845448"/>
          </a:xfrm>
          <a:custGeom>
            <a:avLst/>
            <a:gdLst/>
            <a:ahLst/>
            <a:cxnLst/>
            <a:rect r="r" b="b" t="t" l="l"/>
            <a:pathLst>
              <a:path h="1845448" w="6100656">
                <a:moveTo>
                  <a:pt x="0" y="0"/>
                </a:moveTo>
                <a:lnTo>
                  <a:pt x="6100656" y="0"/>
                </a:lnTo>
                <a:lnTo>
                  <a:pt x="6100656" y="1845448"/>
                </a:lnTo>
                <a:lnTo>
                  <a:pt x="0" y="1845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05714" cy="2929241"/>
          </a:xfrm>
          <a:custGeom>
            <a:avLst/>
            <a:gdLst/>
            <a:ahLst/>
            <a:cxnLst/>
            <a:rect r="r" b="b" t="t" l="l"/>
            <a:pathLst>
              <a:path h="2929241" w="18205714">
                <a:moveTo>
                  <a:pt x="0" y="0"/>
                </a:moveTo>
                <a:lnTo>
                  <a:pt x="18205714" y="0"/>
                </a:lnTo>
                <a:lnTo>
                  <a:pt x="18205714" y="2929241"/>
                </a:lnTo>
                <a:lnTo>
                  <a:pt x="0" y="29292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319" t="0" r="-10319" b="-25614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0300" y="2929241"/>
            <a:ext cx="18298300" cy="7357759"/>
            <a:chOff x="0" y="0"/>
            <a:chExt cx="4819305" cy="193784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9305" cy="1937846"/>
            </a:xfrm>
            <a:custGeom>
              <a:avLst/>
              <a:gdLst/>
              <a:ahLst/>
              <a:cxnLst/>
              <a:rect r="r" b="b" t="t" l="l"/>
              <a:pathLst>
                <a:path h="1937846" w="4819305">
                  <a:moveTo>
                    <a:pt x="0" y="0"/>
                  </a:moveTo>
                  <a:lnTo>
                    <a:pt x="4819305" y="0"/>
                  </a:lnTo>
                  <a:lnTo>
                    <a:pt x="4819305" y="1937846"/>
                  </a:lnTo>
                  <a:lnTo>
                    <a:pt x="0" y="1937846"/>
                  </a:lnTo>
                  <a:close/>
                </a:path>
              </a:pathLst>
            </a:custGeom>
            <a:solidFill>
              <a:srgbClr val="2B60A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9305" cy="19759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910760" y="3098253"/>
            <a:ext cx="5453912" cy="5453912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5446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9144000" y="3215488"/>
            <a:ext cx="1014057" cy="1444900"/>
          </a:xfrm>
          <a:custGeom>
            <a:avLst/>
            <a:gdLst/>
            <a:ahLst/>
            <a:cxnLst/>
            <a:rect r="r" b="b" t="t" l="l"/>
            <a:pathLst>
              <a:path h="1444900" w="1014057">
                <a:moveTo>
                  <a:pt x="0" y="0"/>
                </a:moveTo>
                <a:lnTo>
                  <a:pt x="1014057" y="0"/>
                </a:lnTo>
                <a:lnTo>
                  <a:pt x="1014057" y="1444900"/>
                </a:lnTo>
                <a:lnTo>
                  <a:pt x="0" y="1444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54236" y="2932369"/>
            <a:ext cx="9232135" cy="1915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99"/>
              </a:lnSpc>
              <a:spcBef>
                <a:spcPct val="0"/>
              </a:spcBef>
            </a:pPr>
            <a:r>
              <a:rPr lang="en-US" b="true" sz="5571">
                <a:solidFill>
                  <a:srgbClr val="FFFFFF"/>
                </a:solidFill>
                <a:latin typeface="Saira Bold"/>
                <a:ea typeface="Saira Bold"/>
                <a:cs typeface="Saira Bold"/>
                <a:sym typeface="Saira Bold"/>
              </a:rPr>
              <a:t>I will be speaking at the LES 2025 Annual Meeting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216051" y="2881616"/>
            <a:ext cx="2061649" cy="463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79"/>
              </a:lnSpc>
              <a:spcBef>
                <a:spcPct val="0"/>
              </a:spcBef>
            </a:pPr>
            <a:r>
              <a:rPr lang="en-US" b="true" sz="2771">
                <a:solidFill>
                  <a:srgbClr val="FFFFFF"/>
                </a:solidFill>
                <a:latin typeface="Saira Bold"/>
                <a:ea typeface="Saira Bold"/>
                <a:cs typeface="Saira Bold"/>
                <a:sym typeface="Saira Bold"/>
              </a:rPr>
              <a:t>les2025.org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4236" y="4959075"/>
            <a:ext cx="5221995" cy="1588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399"/>
              </a:lnSpc>
            </a:pPr>
            <a:r>
              <a:rPr lang="en-US" sz="4571" i="true">
                <a:solidFill>
                  <a:srgbClr val="FFFFFF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[NAME, </a:t>
            </a:r>
          </a:p>
          <a:p>
            <a:pPr algn="l">
              <a:lnSpc>
                <a:spcPts val="6399"/>
              </a:lnSpc>
              <a:spcBef>
                <a:spcPct val="0"/>
              </a:spcBef>
            </a:pPr>
            <a:r>
              <a:rPr lang="en-US" sz="4571" i="true">
                <a:solidFill>
                  <a:srgbClr val="FFFFFF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title, company]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946832" y="5460556"/>
            <a:ext cx="3381770" cy="595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91"/>
              </a:lnSpc>
              <a:spcBef>
                <a:spcPct val="0"/>
              </a:spcBef>
            </a:pPr>
            <a:r>
              <a:rPr lang="en-US" sz="3422" i="true">
                <a:solidFill>
                  <a:srgbClr val="FFFFFF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[Your image here]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108" y="6541445"/>
            <a:ext cx="5504251" cy="6046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8"/>
              </a:lnSpc>
              <a:spcBef>
                <a:spcPct val="0"/>
              </a:spcBef>
            </a:pPr>
            <a:r>
              <a:rPr lang="en-US" b="true" sz="3570" i="true">
                <a:solidFill>
                  <a:srgbClr val="FFFFFF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[insert additional text here]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2177044" y="8441552"/>
            <a:ext cx="6100656" cy="1845448"/>
          </a:xfrm>
          <a:custGeom>
            <a:avLst/>
            <a:gdLst/>
            <a:ahLst/>
            <a:cxnLst/>
            <a:rect r="r" b="b" t="t" l="l"/>
            <a:pathLst>
              <a:path h="1845448" w="6100656">
                <a:moveTo>
                  <a:pt x="0" y="0"/>
                </a:moveTo>
                <a:lnTo>
                  <a:pt x="6100656" y="0"/>
                </a:lnTo>
                <a:lnTo>
                  <a:pt x="6100656" y="1845448"/>
                </a:lnTo>
                <a:lnTo>
                  <a:pt x="0" y="18454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6100656" y="8441552"/>
            <a:ext cx="6100656" cy="1845448"/>
          </a:xfrm>
          <a:custGeom>
            <a:avLst/>
            <a:gdLst/>
            <a:ahLst/>
            <a:cxnLst/>
            <a:rect r="r" b="b" t="t" l="l"/>
            <a:pathLst>
              <a:path h="1845448" w="6100656">
                <a:moveTo>
                  <a:pt x="0" y="0"/>
                </a:moveTo>
                <a:lnTo>
                  <a:pt x="6100655" y="0"/>
                </a:lnTo>
                <a:lnTo>
                  <a:pt x="6100655" y="1845448"/>
                </a:lnTo>
                <a:lnTo>
                  <a:pt x="0" y="18454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7" id="17"/>
          <p:cNvSpPr/>
          <p:nvPr/>
        </p:nvSpPr>
        <p:spPr>
          <a:xfrm flipH="false" flipV="false" rot="0">
            <a:off x="0" y="8441552"/>
            <a:ext cx="6100656" cy="1845448"/>
          </a:xfrm>
          <a:custGeom>
            <a:avLst/>
            <a:gdLst/>
            <a:ahLst/>
            <a:cxnLst/>
            <a:rect r="r" b="b" t="t" l="l"/>
            <a:pathLst>
              <a:path h="1845448" w="6100656">
                <a:moveTo>
                  <a:pt x="0" y="0"/>
                </a:moveTo>
                <a:lnTo>
                  <a:pt x="6100656" y="0"/>
                </a:lnTo>
                <a:lnTo>
                  <a:pt x="6100656" y="1845448"/>
                </a:lnTo>
                <a:lnTo>
                  <a:pt x="0" y="18454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0300" y="0"/>
            <a:ext cx="18288000" cy="3002317"/>
          </a:xfrm>
          <a:custGeom>
            <a:avLst/>
            <a:gdLst/>
            <a:ahLst/>
            <a:cxnLst/>
            <a:rect r="r" b="b" t="t" l="l"/>
            <a:pathLst>
              <a:path h="3002317" w="18288000">
                <a:moveTo>
                  <a:pt x="0" y="0"/>
                </a:moveTo>
                <a:lnTo>
                  <a:pt x="18288000" y="0"/>
                </a:lnTo>
                <a:lnTo>
                  <a:pt x="18288000" y="3002317"/>
                </a:lnTo>
                <a:lnTo>
                  <a:pt x="0" y="30023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822" t="0" r="-10272" b="-24747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0300" y="3002317"/>
            <a:ext cx="18298300" cy="7284683"/>
            <a:chOff x="0" y="0"/>
            <a:chExt cx="4819305" cy="19186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9305" cy="1918600"/>
            </a:xfrm>
            <a:custGeom>
              <a:avLst/>
              <a:gdLst/>
              <a:ahLst/>
              <a:cxnLst/>
              <a:rect r="r" b="b" t="t" l="l"/>
              <a:pathLst>
                <a:path h="1918600" w="4819305">
                  <a:moveTo>
                    <a:pt x="0" y="0"/>
                  </a:moveTo>
                  <a:lnTo>
                    <a:pt x="4819305" y="0"/>
                  </a:lnTo>
                  <a:lnTo>
                    <a:pt x="4819305" y="1918600"/>
                  </a:lnTo>
                  <a:lnTo>
                    <a:pt x="0" y="1918600"/>
                  </a:lnTo>
                  <a:close/>
                </a:path>
              </a:pathLst>
            </a:custGeom>
            <a:solidFill>
              <a:srgbClr val="2B60A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9305" cy="1956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344123" y="4402386"/>
            <a:ext cx="8246216" cy="3907800"/>
            <a:chOff x="0" y="0"/>
            <a:chExt cx="2171843" cy="102921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71843" cy="1029215"/>
            </a:xfrm>
            <a:custGeom>
              <a:avLst/>
              <a:gdLst/>
              <a:ahLst/>
              <a:cxnLst/>
              <a:rect r="r" b="b" t="t" l="l"/>
              <a:pathLst>
                <a:path h="1029215" w="2171843">
                  <a:moveTo>
                    <a:pt x="0" y="0"/>
                  </a:moveTo>
                  <a:lnTo>
                    <a:pt x="2171843" y="0"/>
                  </a:lnTo>
                  <a:lnTo>
                    <a:pt x="2171843" y="1029215"/>
                  </a:lnTo>
                  <a:lnTo>
                    <a:pt x="0" y="1029215"/>
                  </a:lnTo>
                  <a:close/>
                </a:path>
              </a:pathLst>
            </a:custGeom>
            <a:solidFill>
              <a:srgbClr val="15446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2171843" cy="11054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79"/>
                </a:lnSpc>
              </a:pPr>
              <a:r>
                <a:rPr lang="en-US" b="true" sz="4199">
                  <a:solidFill>
                    <a:srgbClr val="FFFFFF"/>
                  </a:solidFill>
                  <a:latin typeface="Saira Bold"/>
                  <a:ea typeface="Saira Bold"/>
                  <a:cs typeface="Saira Bold"/>
                  <a:sym typeface="Saira Bold"/>
                </a:rPr>
                <a:t>[COMPANY LOGO HERE]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47573" y="3074586"/>
            <a:ext cx="16393099" cy="1915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99"/>
              </a:lnSpc>
              <a:spcBef>
                <a:spcPct val="0"/>
              </a:spcBef>
            </a:pPr>
            <a:r>
              <a:rPr lang="en-US" b="true" sz="5571">
                <a:solidFill>
                  <a:srgbClr val="FFFFFF"/>
                </a:solidFill>
                <a:latin typeface="Saira Bold"/>
                <a:ea typeface="Saira Bold"/>
                <a:cs typeface="Saira Bold"/>
                <a:sym typeface="Saira Bold"/>
              </a:rPr>
              <a:t>[Company name] will be a sponsor at the LES Annual Meeting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216051" y="2914521"/>
            <a:ext cx="2061649" cy="463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79"/>
              </a:lnSpc>
              <a:spcBef>
                <a:spcPct val="0"/>
              </a:spcBef>
            </a:pPr>
            <a:r>
              <a:rPr lang="en-US" b="true" sz="2771">
                <a:solidFill>
                  <a:srgbClr val="FFFFFF"/>
                </a:solidFill>
                <a:latin typeface="Saira Bold"/>
                <a:ea typeface="Saira Bold"/>
                <a:cs typeface="Saira Bold"/>
                <a:sym typeface="Saira Bold"/>
              </a:rPr>
              <a:t>les2025.org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7573" y="4959277"/>
            <a:ext cx="6215337" cy="696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98"/>
              </a:lnSpc>
              <a:spcBef>
                <a:spcPct val="0"/>
              </a:spcBef>
            </a:pPr>
            <a:r>
              <a:rPr lang="en-US" b="true" sz="4070" i="true">
                <a:solidFill>
                  <a:srgbClr val="FFFFFF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[insert additional text here]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2177044" y="8441552"/>
            <a:ext cx="6100656" cy="1845448"/>
          </a:xfrm>
          <a:custGeom>
            <a:avLst/>
            <a:gdLst/>
            <a:ahLst/>
            <a:cxnLst/>
            <a:rect r="r" b="b" t="t" l="l"/>
            <a:pathLst>
              <a:path h="1845448" w="6100656">
                <a:moveTo>
                  <a:pt x="0" y="0"/>
                </a:moveTo>
                <a:lnTo>
                  <a:pt x="6100656" y="0"/>
                </a:lnTo>
                <a:lnTo>
                  <a:pt x="6100656" y="1845448"/>
                </a:lnTo>
                <a:lnTo>
                  <a:pt x="0" y="1845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100656" y="8441552"/>
            <a:ext cx="6100656" cy="1845448"/>
          </a:xfrm>
          <a:custGeom>
            <a:avLst/>
            <a:gdLst/>
            <a:ahLst/>
            <a:cxnLst/>
            <a:rect r="r" b="b" t="t" l="l"/>
            <a:pathLst>
              <a:path h="1845448" w="6100656">
                <a:moveTo>
                  <a:pt x="0" y="0"/>
                </a:moveTo>
                <a:lnTo>
                  <a:pt x="6100655" y="0"/>
                </a:lnTo>
                <a:lnTo>
                  <a:pt x="6100655" y="1845448"/>
                </a:lnTo>
                <a:lnTo>
                  <a:pt x="0" y="1845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0" y="8441552"/>
            <a:ext cx="6100656" cy="1845448"/>
          </a:xfrm>
          <a:custGeom>
            <a:avLst/>
            <a:gdLst/>
            <a:ahLst/>
            <a:cxnLst/>
            <a:rect r="r" b="b" t="t" l="l"/>
            <a:pathLst>
              <a:path h="1845448" w="6100656">
                <a:moveTo>
                  <a:pt x="0" y="0"/>
                </a:moveTo>
                <a:lnTo>
                  <a:pt x="6100656" y="0"/>
                </a:lnTo>
                <a:lnTo>
                  <a:pt x="6100656" y="1845448"/>
                </a:lnTo>
                <a:lnTo>
                  <a:pt x="0" y="1845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0337" y="31304"/>
            <a:ext cx="9760945" cy="1368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1200"/>
              </a:lnSpc>
              <a:spcBef>
                <a:spcPct val="0"/>
              </a:spcBef>
            </a:pPr>
            <a:r>
              <a:rPr lang="en-US" b="true" sz="8000">
                <a:solidFill>
                  <a:srgbClr val="2B60AD"/>
                </a:solidFill>
                <a:latin typeface="Saira Bold"/>
                <a:ea typeface="Saira Bold"/>
                <a:cs typeface="Saira Bold"/>
                <a:sym typeface="Saira Bold"/>
              </a:rPr>
              <a:t>LESAM25 BANNERS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220337" y="1664133"/>
            <a:ext cx="13483125" cy="4906858"/>
          </a:xfrm>
          <a:custGeom>
            <a:avLst/>
            <a:gdLst/>
            <a:ahLst/>
            <a:cxnLst/>
            <a:rect r="r" b="b" t="t" l="l"/>
            <a:pathLst>
              <a:path h="4906858" w="13483125">
                <a:moveTo>
                  <a:pt x="0" y="0"/>
                </a:moveTo>
                <a:lnTo>
                  <a:pt x="13483125" y="0"/>
                </a:lnTo>
                <a:lnTo>
                  <a:pt x="13483125" y="4906859"/>
                </a:lnTo>
                <a:lnTo>
                  <a:pt x="0" y="49068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319" t="0" r="-10319" b="-5745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085843" y="7318285"/>
            <a:ext cx="14915718" cy="2682277"/>
          </a:xfrm>
          <a:custGeom>
            <a:avLst/>
            <a:gdLst/>
            <a:ahLst/>
            <a:cxnLst/>
            <a:rect r="r" b="b" t="t" l="l"/>
            <a:pathLst>
              <a:path h="2682277" w="14915718">
                <a:moveTo>
                  <a:pt x="0" y="0"/>
                </a:moveTo>
                <a:lnTo>
                  <a:pt x="14915718" y="0"/>
                </a:lnTo>
                <a:lnTo>
                  <a:pt x="14915718" y="2682276"/>
                </a:lnTo>
                <a:lnTo>
                  <a:pt x="0" y="26822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284" t="0" r="-17432" b="-25584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DAGv3TpWgK4</dc:identifier>
  <dcterms:modified xsi:type="dcterms:W3CDTF">2011-08-01T06:04:30Z</dcterms:modified>
  <cp:revision>1</cp:revision>
  <dc:title>Your paragraph text</dc:title>
</cp:coreProperties>
</file>